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6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9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6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C42AE-16A8-4FC9-A769-9A24CF80065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8A43-0C67-41A3-A89A-7515DDD046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video" Target="../media/media13.mp4"/><Relationship Id="rId21" Type="http://schemas.microsoft.com/office/2007/relationships/media" Target="../media/media11.mp4"/><Relationship Id="rId42" Type="http://schemas.openxmlformats.org/officeDocument/2006/relationships/video" Target="../media/media21.mp4"/><Relationship Id="rId47" Type="http://schemas.microsoft.com/office/2007/relationships/media" Target="../media/media24.mp4"/><Relationship Id="rId63" Type="http://schemas.openxmlformats.org/officeDocument/2006/relationships/image" Target="../media/image12.png"/><Relationship Id="rId68" Type="http://schemas.openxmlformats.org/officeDocument/2006/relationships/image" Target="../media/image17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9" Type="http://schemas.microsoft.com/office/2007/relationships/media" Target="../media/media15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video" Target="../media/media16.mp4"/><Relationship Id="rId37" Type="http://schemas.microsoft.com/office/2007/relationships/media" Target="../media/media19.mp4"/><Relationship Id="rId40" Type="http://schemas.openxmlformats.org/officeDocument/2006/relationships/video" Target="../media/media20.mp4"/><Relationship Id="rId45" Type="http://schemas.microsoft.com/office/2007/relationships/media" Target="../media/media23.mp4"/><Relationship Id="rId53" Type="http://schemas.openxmlformats.org/officeDocument/2006/relationships/image" Target="../media/image2.png"/><Relationship Id="rId58" Type="http://schemas.openxmlformats.org/officeDocument/2006/relationships/image" Target="../media/image7.png"/><Relationship Id="rId66" Type="http://schemas.openxmlformats.org/officeDocument/2006/relationships/image" Target="../media/image15.png"/><Relationship Id="rId74" Type="http://schemas.openxmlformats.org/officeDocument/2006/relationships/image" Target="../media/image23.png"/><Relationship Id="rId5" Type="http://schemas.microsoft.com/office/2007/relationships/media" Target="../media/media3.mp4"/><Relationship Id="rId61" Type="http://schemas.openxmlformats.org/officeDocument/2006/relationships/image" Target="../media/image10.png"/><Relationship Id="rId19" Type="http://schemas.microsoft.com/office/2007/relationships/media" Target="../media/media10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microsoft.com/office/2007/relationships/media" Target="../media/media18.mp4"/><Relationship Id="rId43" Type="http://schemas.microsoft.com/office/2007/relationships/media" Target="../media/media22.mp4"/><Relationship Id="rId48" Type="http://schemas.openxmlformats.org/officeDocument/2006/relationships/video" Target="../media/media24.mp4"/><Relationship Id="rId56" Type="http://schemas.openxmlformats.org/officeDocument/2006/relationships/image" Target="../media/image5.png"/><Relationship Id="rId64" Type="http://schemas.openxmlformats.org/officeDocument/2006/relationships/image" Target="../media/image13.png"/><Relationship Id="rId69" Type="http://schemas.openxmlformats.org/officeDocument/2006/relationships/image" Target="../media/image18.png"/><Relationship Id="rId8" Type="http://schemas.openxmlformats.org/officeDocument/2006/relationships/video" Target="../media/media4.mp4"/><Relationship Id="rId51" Type="http://schemas.openxmlformats.org/officeDocument/2006/relationships/slideLayout" Target="../slideLayouts/slideLayout1.xml"/><Relationship Id="rId72" Type="http://schemas.openxmlformats.org/officeDocument/2006/relationships/image" Target="../media/image21.png"/><Relationship Id="rId3" Type="http://schemas.microsoft.com/office/2007/relationships/media" Target="../media/media2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microsoft.com/office/2007/relationships/media" Target="../media/media17.mp4"/><Relationship Id="rId38" Type="http://schemas.openxmlformats.org/officeDocument/2006/relationships/video" Target="../media/media19.mp4"/><Relationship Id="rId46" Type="http://schemas.openxmlformats.org/officeDocument/2006/relationships/video" Target="../media/media23.mp4"/><Relationship Id="rId59" Type="http://schemas.openxmlformats.org/officeDocument/2006/relationships/image" Target="../media/image8.png"/><Relationship Id="rId67" Type="http://schemas.openxmlformats.org/officeDocument/2006/relationships/image" Target="../media/image16.png"/><Relationship Id="rId20" Type="http://schemas.openxmlformats.org/officeDocument/2006/relationships/video" Target="../media/media10.mp4"/><Relationship Id="rId41" Type="http://schemas.microsoft.com/office/2007/relationships/media" Target="../media/media21.mp4"/><Relationship Id="rId54" Type="http://schemas.openxmlformats.org/officeDocument/2006/relationships/image" Target="../media/image3.png"/><Relationship Id="rId62" Type="http://schemas.openxmlformats.org/officeDocument/2006/relationships/image" Target="../media/image11.png"/><Relationship Id="rId70" Type="http://schemas.openxmlformats.org/officeDocument/2006/relationships/image" Target="../media/image19.png"/><Relationship Id="rId75" Type="http://schemas.openxmlformats.org/officeDocument/2006/relationships/image" Target="../media/image2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video" Target="../media/media18.mp4"/><Relationship Id="rId49" Type="http://schemas.microsoft.com/office/2007/relationships/media" Target="../media/media25.mp4"/><Relationship Id="rId57" Type="http://schemas.openxmlformats.org/officeDocument/2006/relationships/image" Target="../media/image6.png"/><Relationship Id="rId10" Type="http://schemas.openxmlformats.org/officeDocument/2006/relationships/video" Target="../media/media5.mp4"/><Relationship Id="rId31" Type="http://schemas.microsoft.com/office/2007/relationships/media" Target="../media/media16.mp4"/><Relationship Id="rId44" Type="http://schemas.openxmlformats.org/officeDocument/2006/relationships/video" Target="../media/media22.mp4"/><Relationship Id="rId52" Type="http://schemas.openxmlformats.org/officeDocument/2006/relationships/image" Target="../media/image1.png"/><Relationship Id="rId60" Type="http://schemas.openxmlformats.org/officeDocument/2006/relationships/image" Target="../media/image9.png"/><Relationship Id="rId65" Type="http://schemas.openxmlformats.org/officeDocument/2006/relationships/image" Target="../media/image14.png"/><Relationship Id="rId73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39" Type="http://schemas.microsoft.com/office/2007/relationships/media" Target="../media/media20.mp4"/><Relationship Id="rId34" Type="http://schemas.openxmlformats.org/officeDocument/2006/relationships/video" Target="../media/media17.mp4"/><Relationship Id="rId50" Type="http://schemas.openxmlformats.org/officeDocument/2006/relationships/video" Target="../media/media25.mp4"/><Relationship Id="rId55" Type="http://schemas.openxmlformats.org/officeDocument/2006/relationships/image" Target="../media/image4.png"/><Relationship Id="rId76" Type="http://schemas.openxmlformats.org/officeDocument/2006/relationships/image" Target="../media/image25.png"/><Relationship Id="rId7" Type="http://schemas.microsoft.com/office/2007/relationships/media" Target="../media/media4.mp4"/><Relationship Id="rId7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video" Target="../media/media37.mp4"/><Relationship Id="rId21" Type="http://schemas.microsoft.com/office/2007/relationships/media" Target="../media/media35.mp4"/><Relationship Id="rId42" Type="http://schemas.openxmlformats.org/officeDocument/2006/relationships/video" Target="../media/media45.mp4"/><Relationship Id="rId47" Type="http://schemas.microsoft.com/office/2007/relationships/media" Target="../media/media48.mp4"/><Relationship Id="rId63" Type="http://schemas.openxmlformats.org/officeDocument/2006/relationships/image" Target="../media/image34.png"/><Relationship Id="rId68" Type="http://schemas.openxmlformats.org/officeDocument/2006/relationships/image" Target="../media/image39.png"/><Relationship Id="rId16" Type="http://schemas.openxmlformats.org/officeDocument/2006/relationships/video" Target="../media/media32.mp4"/><Relationship Id="rId11" Type="http://schemas.microsoft.com/office/2007/relationships/media" Target="../media/media30.mp4"/><Relationship Id="rId24" Type="http://schemas.openxmlformats.org/officeDocument/2006/relationships/video" Target="../media/media36.mp4"/><Relationship Id="rId32" Type="http://schemas.openxmlformats.org/officeDocument/2006/relationships/video" Target="../media/media40.mp4"/><Relationship Id="rId37" Type="http://schemas.microsoft.com/office/2007/relationships/media" Target="../media/media43.mp4"/><Relationship Id="rId40" Type="http://schemas.openxmlformats.org/officeDocument/2006/relationships/video" Target="../media/media44.mp4"/><Relationship Id="rId45" Type="http://schemas.microsoft.com/office/2007/relationships/media" Target="../media/media47.mp4"/><Relationship Id="rId53" Type="http://schemas.openxmlformats.org/officeDocument/2006/relationships/slideLayout" Target="../slideLayouts/slideLayout2.xml"/><Relationship Id="rId58" Type="http://schemas.openxmlformats.org/officeDocument/2006/relationships/image" Target="../media/image29.png"/><Relationship Id="rId66" Type="http://schemas.openxmlformats.org/officeDocument/2006/relationships/image" Target="../media/image37.png"/><Relationship Id="rId74" Type="http://schemas.openxmlformats.org/officeDocument/2006/relationships/image" Target="../media/image45.png"/><Relationship Id="rId79" Type="http://schemas.openxmlformats.org/officeDocument/2006/relationships/image" Target="../media/image50.png"/><Relationship Id="rId5" Type="http://schemas.microsoft.com/office/2007/relationships/media" Target="../media/media27.mp4"/><Relationship Id="rId61" Type="http://schemas.openxmlformats.org/officeDocument/2006/relationships/image" Target="../media/image32.png"/><Relationship Id="rId19" Type="http://schemas.microsoft.com/office/2007/relationships/media" Target="../media/media34.mp4"/><Relationship Id="rId14" Type="http://schemas.openxmlformats.org/officeDocument/2006/relationships/video" Target="../media/media31.mp4"/><Relationship Id="rId22" Type="http://schemas.openxmlformats.org/officeDocument/2006/relationships/video" Target="../media/media35.mp4"/><Relationship Id="rId27" Type="http://schemas.microsoft.com/office/2007/relationships/media" Target="../media/media38.mp4"/><Relationship Id="rId30" Type="http://schemas.openxmlformats.org/officeDocument/2006/relationships/video" Target="../media/media39.mp4"/><Relationship Id="rId35" Type="http://schemas.microsoft.com/office/2007/relationships/media" Target="../media/media42.mp4"/><Relationship Id="rId43" Type="http://schemas.microsoft.com/office/2007/relationships/media" Target="../media/media46.mp4"/><Relationship Id="rId48" Type="http://schemas.openxmlformats.org/officeDocument/2006/relationships/video" Target="../media/media48.mp4"/><Relationship Id="rId56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image" Target="../media/image40.png"/><Relationship Id="rId77" Type="http://schemas.openxmlformats.org/officeDocument/2006/relationships/image" Target="../media/image48.png"/><Relationship Id="rId8" Type="http://schemas.openxmlformats.org/officeDocument/2006/relationships/video" Target="../media/media28.mp4"/><Relationship Id="rId51" Type="http://schemas.microsoft.com/office/2007/relationships/media" Target="../media/media50.mp4"/><Relationship Id="rId72" Type="http://schemas.openxmlformats.org/officeDocument/2006/relationships/image" Target="../media/image43.png"/><Relationship Id="rId3" Type="http://schemas.microsoft.com/office/2007/relationships/media" Target="../media/media26.mp4"/><Relationship Id="rId12" Type="http://schemas.openxmlformats.org/officeDocument/2006/relationships/video" Target="../media/media30.mp4"/><Relationship Id="rId17" Type="http://schemas.microsoft.com/office/2007/relationships/media" Target="../media/media33.mp4"/><Relationship Id="rId25" Type="http://schemas.microsoft.com/office/2007/relationships/media" Target="../media/media37.mp4"/><Relationship Id="rId33" Type="http://schemas.microsoft.com/office/2007/relationships/media" Target="../media/media41.mp4"/><Relationship Id="rId38" Type="http://schemas.openxmlformats.org/officeDocument/2006/relationships/video" Target="../media/media43.mp4"/><Relationship Id="rId46" Type="http://schemas.openxmlformats.org/officeDocument/2006/relationships/video" Target="../media/media47.mp4"/><Relationship Id="rId59" Type="http://schemas.openxmlformats.org/officeDocument/2006/relationships/image" Target="../media/image30.png"/><Relationship Id="rId67" Type="http://schemas.openxmlformats.org/officeDocument/2006/relationships/image" Target="../media/image38.png"/><Relationship Id="rId20" Type="http://schemas.openxmlformats.org/officeDocument/2006/relationships/video" Target="../media/media34.mp4"/><Relationship Id="rId41" Type="http://schemas.microsoft.com/office/2007/relationships/media" Target="../media/media45.mp4"/><Relationship Id="rId54" Type="http://schemas.openxmlformats.org/officeDocument/2006/relationships/image" Target="../media/image12.png"/><Relationship Id="rId62" Type="http://schemas.openxmlformats.org/officeDocument/2006/relationships/image" Target="../media/image33.png"/><Relationship Id="rId70" Type="http://schemas.openxmlformats.org/officeDocument/2006/relationships/image" Target="../media/image41.png"/><Relationship Id="rId75" Type="http://schemas.openxmlformats.org/officeDocument/2006/relationships/image" Target="../media/image46.png"/><Relationship Id="rId1" Type="http://schemas.microsoft.com/office/2007/relationships/media" Target="../media/media12.mp4"/><Relationship Id="rId6" Type="http://schemas.openxmlformats.org/officeDocument/2006/relationships/video" Target="../media/media27.mp4"/><Relationship Id="rId15" Type="http://schemas.microsoft.com/office/2007/relationships/media" Target="../media/media32.mp4"/><Relationship Id="rId23" Type="http://schemas.microsoft.com/office/2007/relationships/media" Target="../media/media36.mp4"/><Relationship Id="rId28" Type="http://schemas.openxmlformats.org/officeDocument/2006/relationships/video" Target="../media/media38.mp4"/><Relationship Id="rId36" Type="http://schemas.openxmlformats.org/officeDocument/2006/relationships/video" Target="../media/media42.mp4"/><Relationship Id="rId49" Type="http://schemas.microsoft.com/office/2007/relationships/media" Target="../media/media49.mp4"/><Relationship Id="rId57" Type="http://schemas.openxmlformats.org/officeDocument/2006/relationships/image" Target="../media/image28.png"/><Relationship Id="rId10" Type="http://schemas.openxmlformats.org/officeDocument/2006/relationships/video" Target="../media/media29.mp4"/><Relationship Id="rId31" Type="http://schemas.microsoft.com/office/2007/relationships/media" Target="../media/media40.mp4"/><Relationship Id="rId44" Type="http://schemas.openxmlformats.org/officeDocument/2006/relationships/video" Target="../media/media46.mp4"/><Relationship Id="rId52" Type="http://schemas.openxmlformats.org/officeDocument/2006/relationships/video" Target="../media/media50.mp4"/><Relationship Id="rId60" Type="http://schemas.openxmlformats.org/officeDocument/2006/relationships/image" Target="../media/image31.png"/><Relationship Id="rId65" Type="http://schemas.openxmlformats.org/officeDocument/2006/relationships/image" Target="../media/image36.png"/><Relationship Id="rId73" Type="http://schemas.openxmlformats.org/officeDocument/2006/relationships/image" Target="../media/image44.png"/><Relationship Id="rId78" Type="http://schemas.openxmlformats.org/officeDocument/2006/relationships/image" Target="../media/image49.png"/><Relationship Id="rId4" Type="http://schemas.openxmlformats.org/officeDocument/2006/relationships/video" Target="../media/media26.mp4"/><Relationship Id="rId9" Type="http://schemas.microsoft.com/office/2007/relationships/media" Target="../media/media29.mp4"/><Relationship Id="rId13" Type="http://schemas.microsoft.com/office/2007/relationships/media" Target="../media/media31.mp4"/><Relationship Id="rId18" Type="http://schemas.openxmlformats.org/officeDocument/2006/relationships/video" Target="../media/media33.mp4"/><Relationship Id="rId39" Type="http://schemas.microsoft.com/office/2007/relationships/media" Target="../media/media44.mp4"/><Relationship Id="rId34" Type="http://schemas.openxmlformats.org/officeDocument/2006/relationships/video" Target="../media/media41.mp4"/><Relationship Id="rId50" Type="http://schemas.openxmlformats.org/officeDocument/2006/relationships/video" Target="../media/media49.mp4"/><Relationship Id="rId55" Type="http://schemas.openxmlformats.org/officeDocument/2006/relationships/image" Target="../media/image26.png"/><Relationship Id="rId76" Type="http://schemas.openxmlformats.org/officeDocument/2006/relationships/image" Target="../media/image47.png"/><Relationship Id="rId7" Type="http://schemas.microsoft.com/office/2007/relationships/media" Target="../media/media28.mp4"/><Relationship Id="rId71" Type="http://schemas.openxmlformats.org/officeDocument/2006/relationships/image" Target="../media/image42.png"/><Relationship Id="rId2" Type="http://schemas.openxmlformats.org/officeDocument/2006/relationships/video" Target="../media/media12.mp4"/><Relationship Id="rId29" Type="http://schemas.microsoft.com/office/2007/relationships/media" Target="../media/media39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nimation_recons_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2"/>
          <a:srcRect l="12892" t="11703" r="10135" b="11036"/>
          <a:stretch/>
        </p:blipFill>
        <p:spPr>
          <a:xfrm>
            <a:off x="7926638" y="1694913"/>
            <a:ext cx="771112" cy="774000"/>
          </a:xfrm>
          <a:prstGeom prst="roundRect">
            <a:avLst/>
          </a:prstGeom>
        </p:spPr>
      </p:pic>
      <p:pic>
        <p:nvPicPr>
          <p:cNvPr id="8" name="animation_recons_1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53"/>
          <a:srcRect l="13067" t="12235" r="9961" b="11082"/>
          <a:stretch/>
        </p:blipFill>
        <p:spPr>
          <a:xfrm>
            <a:off x="7149728" y="1699983"/>
            <a:ext cx="776910" cy="774000"/>
          </a:xfrm>
          <a:prstGeom prst="roundRect">
            <a:avLst/>
          </a:prstGeom>
        </p:spPr>
      </p:pic>
      <p:pic>
        <p:nvPicPr>
          <p:cNvPr id="9" name="animation_recons_17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54"/>
          <a:srcRect l="13108" t="12243" r="9919" b="11073"/>
          <a:stretch/>
        </p:blipFill>
        <p:spPr>
          <a:xfrm>
            <a:off x="5600274" y="1699983"/>
            <a:ext cx="776909" cy="774000"/>
          </a:xfrm>
          <a:prstGeom prst="roundRect">
            <a:avLst/>
          </a:prstGeom>
        </p:spPr>
      </p:pic>
      <p:pic>
        <p:nvPicPr>
          <p:cNvPr id="12" name="animation_recons_45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5"/>
          <a:srcRect l="13192" t="11549" r="10123" b="11189"/>
          <a:stretch/>
        </p:blipFill>
        <p:spPr>
          <a:xfrm>
            <a:off x="4064201" y="1694913"/>
            <a:ext cx="768224" cy="774000"/>
          </a:xfrm>
          <a:prstGeom prst="roundRect">
            <a:avLst/>
          </a:prstGeom>
        </p:spPr>
      </p:pic>
      <p:pic>
        <p:nvPicPr>
          <p:cNvPr id="13" name="animation_recons_49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56"/>
          <a:srcRect l="12353" t="10889" r="9809" b="11274"/>
          <a:stretch/>
        </p:blipFill>
        <p:spPr>
          <a:xfrm>
            <a:off x="5601728" y="925983"/>
            <a:ext cx="774000" cy="774000"/>
          </a:xfrm>
          <a:prstGeom prst="roundRect">
            <a:avLst/>
          </a:prstGeom>
        </p:spPr>
      </p:pic>
      <p:pic>
        <p:nvPicPr>
          <p:cNvPr id="14" name="animation_recons_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57"/>
          <a:srcRect l="13140" t="11412" r="9599" b="11904"/>
          <a:stretch/>
        </p:blipFill>
        <p:spPr>
          <a:xfrm>
            <a:off x="6375728" y="925983"/>
            <a:ext cx="779819" cy="774000"/>
          </a:xfrm>
          <a:prstGeom prst="roundRect">
            <a:avLst/>
          </a:prstGeom>
        </p:spPr>
      </p:pic>
      <p:pic>
        <p:nvPicPr>
          <p:cNvPr id="15" name="animation_recons_11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58"/>
          <a:srcRect l="12057" t="11481" r="9818" b="11258"/>
          <a:stretch/>
        </p:blipFill>
        <p:spPr>
          <a:xfrm>
            <a:off x="6402387" y="4027053"/>
            <a:ext cx="782664" cy="774000"/>
          </a:xfrm>
          <a:prstGeom prst="roundRect">
            <a:avLst/>
          </a:prstGeom>
        </p:spPr>
      </p:pic>
      <p:pic>
        <p:nvPicPr>
          <p:cNvPr id="16" name="animation_recons_21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59"/>
          <a:srcRect l="12295" t="11430" r="10156" b="11309"/>
          <a:stretch/>
        </p:blipFill>
        <p:spPr>
          <a:xfrm>
            <a:off x="7171500" y="3242913"/>
            <a:ext cx="776888" cy="774000"/>
          </a:xfrm>
          <a:prstGeom prst="roundRect">
            <a:avLst/>
          </a:prstGeom>
        </p:spPr>
      </p:pic>
      <p:pic>
        <p:nvPicPr>
          <p:cNvPr id="18" name="animation_recons_27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 rotWithShape="1">
          <a:blip r:embed="rId60"/>
          <a:srcRect l="12429" t="11541" r="10021" b="11198"/>
          <a:stretch/>
        </p:blipFill>
        <p:spPr>
          <a:xfrm>
            <a:off x="7948388" y="3242913"/>
            <a:ext cx="776888" cy="774000"/>
          </a:xfrm>
          <a:prstGeom prst="roundRect">
            <a:avLst/>
          </a:prstGeom>
        </p:spPr>
      </p:pic>
      <p:pic>
        <p:nvPicPr>
          <p:cNvPr id="20" name="animation_recons_41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 rotWithShape="1">
          <a:blip r:embed="rId61"/>
          <a:srcRect l="13266" t="11514" r="9762" b="10649"/>
          <a:stretch/>
        </p:blipFill>
        <p:spPr>
          <a:xfrm>
            <a:off x="7164731" y="2479053"/>
            <a:ext cx="765400" cy="774000"/>
          </a:xfrm>
          <a:prstGeom prst="roundRect">
            <a:avLst/>
          </a:prstGeom>
        </p:spPr>
      </p:pic>
      <p:pic>
        <p:nvPicPr>
          <p:cNvPr id="21" name="animation_recons_8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 rotWithShape="1">
          <a:blip r:embed="rId62"/>
          <a:srcRect l="12823" t="11415" r="9915" b="11324"/>
          <a:stretch/>
        </p:blipFill>
        <p:spPr>
          <a:xfrm>
            <a:off x="7938957" y="2468913"/>
            <a:ext cx="774000" cy="774000"/>
          </a:xfrm>
          <a:prstGeom prst="roundRect">
            <a:avLst/>
          </a:prstGeom>
        </p:spPr>
      </p:pic>
      <p:pic>
        <p:nvPicPr>
          <p:cNvPr id="22" name="animation_source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 rotWithShape="1">
          <a:blip r:embed="rId63"/>
          <a:srcRect l="12437" t="11709" r="9724" b="11606"/>
          <a:stretch/>
        </p:blipFill>
        <p:spPr>
          <a:xfrm>
            <a:off x="6014111" y="2805036"/>
            <a:ext cx="785639" cy="774000"/>
          </a:xfrm>
          <a:prstGeom prst="roundRect">
            <a:avLst/>
          </a:prstGeom>
        </p:spPr>
      </p:pic>
      <p:sp>
        <p:nvSpPr>
          <p:cNvPr id="23" name="Rectangle à coins arrondis 22"/>
          <p:cNvSpPr/>
          <p:nvPr/>
        </p:nvSpPr>
        <p:spPr>
          <a:xfrm>
            <a:off x="6022193" y="2782913"/>
            <a:ext cx="771526" cy="7961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nimation_recons_29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 rotWithShape="1">
          <a:blip r:embed="rId64"/>
          <a:srcRect l="13210" t="11480" r="10105" b="11547"/>
          <a:stretch/>
        </p:blipFill>
        <p:spPr>
          <a:xfrm>
            <a:off x="6384554" y="1710123"/>
            <a:ext cx="771101" cy="774000"/>
          </a:xfrm>
          <a:prstGeom prst="roundRect">
            <a:avLst/>
          </a:prstGeom>
        </p:spPr>
      </p:pic>
      <p:pic>
        <p:nvPicPr>
          <p:cNvPr id="25" name="animation_recons_0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 rotWithShape="1">
          <a:blip r:embed="rId65"/>
          <a:srcRect l="13331" t="11812" r="10560" b="11791"/>
          <a:stretch/>
        </p:blipFill>
        <p:spPr>
          <a:xfrm>
            <a:off x="4837410" y="1696101"/>
            <a:ext cx="771079" cy="774000"/>
          </a:xfrm>
          <a:prstGeom prst="roundRect">
            <a:avLst/>
          </a:prstGeom>
        </p:spPr>
      </p:pic>
      <p:pic>
        <p:nvPicPr>
          <p:cNvPr id="26" name="animation_recons_5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 rotWithShape="1">
          <a:blip r:embed="rId66"/>
          <a:srcRect l="12708" t="11419" r="9742" b="11319"/>
          <a:stretch/>
        </p:blipFill>
        <p:spPr>
          <a:xfrm>
            <a:off x="7185051" y="4027053"/>
            <a:ext cx="776889" cy="774000"/>
          </a:xfrm>
          <a:prstGeom prst="roundRect">
            <a:avLst/>
          </a:prstGeom>
        </p:spPr>
      </p:pic>
      <p:pic>
        <p:nvPicPr>
          <p:cNvPr id="27" name="animation_recons_9">
            <a:hlinkClick r:id="" action="ppaction://media"/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 rotWithShape="1">
          <a:blip r:embed="rId67"/>
          <a:srcRect l="12795" t="11416" r="10206" b="11250"/>
          <a:stretch/>
        </p:blipFill>
        <p:spPr>
          <a:xfrm>
            <a:off x="4829884" y="2468631"/>
            <a:ext cx="767079" cy="770400"/>
          </a:xfrm>
          <a:prstGeom prst="roundRect">
            <a:avLst/>
          </a:prstGeom>
        </p:spPr>
      </p:pic>
      <p:pic>
        <p:nvPicPr>
          <p:cNvPr id="28" name="animation_recons_10">
            <a:hlinkClick r:id="" action="ppaction://media"/>
          </p:cNvPr>
          <p:cNvPicPr>
            <a:picLocks noChangeAspect="1"/>
          </p:cNvPicPr>
          <p:nvPr>
            <a:vide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 rotWithShape="1">
          <a:blip r:embed="rId68"/>
          <a:srcRect l="13111" t="11111" r="10222" b="10889"/>
          <a:stretch/>
        </p:blipFill>
        <p:spPr>
          <a:xfrm>
            <a:off x="4067928" y="2484123"/>
            <a:ext cx="760769" cy="774000"/>
          </a:xfrm>
          <a:prstGeom prst="roundRect">
            <a:avLst/>
          </a:prstGeom>
        </p:spPr>
      </p:pic>
      <p:pic>
        <p:nvPicPr>
          <p:cNvPr id="29" name="animation_recons_14">
            <a:hlinkClick r:id="" action="ppaction://media"/>
          </p:cNvPr>
          <p:cNvPicPr>
            <a:picLocks noChangeAspect="1"/>
          </p:cNvPicPr>
          <p:nvPr>
            <a:vide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 rotWithShape="1">
          <a:blip r:embed="rId69"/>
          <a:srcRect l="12614" t="11651" r="10053" b="12349"/>
          <a:stretch/>
        </p:blipFill>
        <p:spPr>
          <a:xfrm>
            <a:off x="5608489" y="4027053"/>
            <a:ext cx="787579" cy="774000"/>
          </a:xfrm>
          <a:prstGeom prst="roundRect">
            <a:avLst/>
          </a:prstGeom>
        </p:spPr>
      </p:pic>
      <p:pic>
        <p:nvPicPr>
          <p:cNvPr id="30" name="animation_recons_29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 rotWithShape="1">
          <a:blip r:embed="rId64"/>
          <a:srcRect l="12928" t="11476" r="8737" b="11191"/>
          <a:stretch/>
        </p:blipFill>
        <p:spPr>
          <a:xfrm>
            <a:off x="4825153" y="3257901"/>
            <a:ext cx="784009" cy="774000"/>
          </a:xfrm>
          <a:prstGeom prst="roundRect">
            <a:avLst/>
          </a:prstGeom>
        </p:spPr>
      </p:pic>
      <p:pic>
        <p:nvPicPr>
          <p:cNvPr id="31" name="animation_recons_29">
            <a:hlinkClick r:id="" action="ppaction://media"/>
          </p:cNvPr>
          <p:cNvPicPr>
            <a:picLocks noChangeAspect="1"/>
          </p:cNvPicPr>
          <p:nvPr>
            <a:vide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 rotWithShape="1">
          <a:blip r:embed="rId70"/>
          <a:srcRect l="12589" t="10700" r="9745" b="11632"/>
          <a:stretch/>
        </p:blipFill>
        <p:spPr>
          <a:xfrm>
            <a:off x="4049966" y="3236607"/>
            <a:ext cx="774000" cy="774000"/>
          </a:xfrm>
          <a:prstGeom prst="roundRect">
            <a:avLst/>
          </a:prstGeom>
        </p:spPr>
      </p:pic>
      <p:pic>
        <p:nvPicPr>
          <p:cNvPr id="32" name="animation_recons_31">
            <a:hlinkClick r:id="" action="ppaction://media"/>
          </p:cNvPr>
          <p:cNvPicPr>
            <a:picLocks noChangeAspect="1"/>
          </p:cNvPicPr>
          <p:nvPr>
            <a:vide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 rotWithShape="1">
          <a:blip r:embed="rId71"/>
          <a:srcRect l="11889" t="11889" r="9888" b="11222"/>
          <a:stretch/>
        </p:blipFill>
        <p:spPr>
          <a:xfrm>
            <a:off x="4809541" y="4050771"/>
            <a:ext cx="787422" cy="774000"/>
          </a:xfrm>
          <a:prstGeom prst="roundRect">
            <a:avLst/>
          </a:prstGeom>
        </p:spPr>
      </p:pic>
      <p:pic>
        <p:nvPicPr>
          <p:cNvPr id="34" name="animation_recons_40">
            <a:hlinkClick r:id="" action="ppaction://media"/>
          </p:cNvPr>
          <p:cNvPicPr>
            <a:picLocks noChangeAspect="1"/>
          </p:cNvPicPr>
          <p:nvPr>
            <a:vide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 rotWithShape="1">
          <a:blip r:embed="rId72"/>
          <a:srcRect l="13667" t="11445" r="10778" b="11666"/>
          <a:stretch/>
        </p:blipFill>
        <p:spPr>
          <a:xfrm>
            <a:off x="7948388" y="4037193"/>
            <a:ext cx="760578" cy="774000"/>
          </a:xfrm>
          <a:prstGeom prst="roundRect">
            <a:avLst/>
          </a:prstGeom>
        </p:spPr>
      </p:pic>
      <p:pic>
        <p:nvPicPr>
          <p:cNvPr id="35" name="animation_recons_45">
            <a:hlinkClick r:id="" action="ppaction://media"/>
          </p:cNvPr>
          <p:cNvPicPr>
            <a:picLocks noChangeAspect="1"/>
          </p:cNvPicPr>
          <p:nvPr>
            <a:vide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 rotWithShape="1">
          <a:blip r:embed="rId73"/>
          <a:srcRect l="12334" t="11000" r="9888" b="10778"/>
          <a:stretch/>
        </p:blipFill>
        <p:spPr>
          <a:xfrm>
            <a:off x="5596963" y="4807001"/>
            <a:ext cx="769602" cy="774000"/>
          </a:xfrm>
          <a:prstGeom prst="roundRect">
            <a:avLst/>
          </a:prstGeom>
        </p:spPr>
      </p:pic>
      <p:pic>
        <p:nvPicPr>
          <p:cNvPr id="36" name="animation_recons_11">
            <a:hlinkClick r:id="" action="ppaction://media"/>
          </p:cNvPr>
          <p:cNvPicPr>
            <a:picLocks noChangeAspect="1"/>
          </p:cNvPicPr>
          <p:nvPr>
            <a:vide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 rotWithShape="1">
          <a:blip r:embed="rId74"/>
          <a:srcRect l="12778" t="11445" r="9889" b="12111"/>
          <a:stretch/>
        </p:blipFill>
        <p:spPr>
          <a:xfrm>
            <a:off x="6406930" y="4807001"/>
            <a:ext cx="783000" cy="774000"/>
          </a:xfrm>
          <a:prstGeom prst="roundRect">
            <a:avLst/>
          </a:prstGeom>
        </p:spPr>
      </p:pic>
      <p:pic>
        <p:nvPicPr>
          <p:cNvPr id="37" name="animation_recons_2">
            <a:hlinkClick r:id="" action="ppaction://media"/>
          </p:cNvPr>
          <p:cNvPicPr>
            <a:picLocks noChangeAspect="1"/>
          </p:cNvPicPr>
          <p:nvPr>
            <a:vide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 rotWithShape="1">
          <a:blip r:embed="rId75"/>
          <a:srcRect l="12778" t="11445" r="10333" b="11222"/>
          <a:stretch/>
        </p:blipFill>
        <p:spPr>
          <a:xfrm>
            <a:off x="4062778" y="4037193"/>
            <a:ext cx="769551" cy="774000"/>
          </a:xfrm>
          <a:prstGeom prst="roundRect">
            <a:avLst/>
          </a:prstGeom>
        </p:spPr>
      </p:pic>
      <p:pic>
        <p:nvPicPr>
          <p:cNvPr id="39" name="C2C8AB3">
            <a:hlinkClick r:id="" action="ppaction://media"/>
          </p:cNvPr>
          <p:cNvPicPr>
            <a:picLocks noChangeAspect="1"/>
          </p:cNvPicPr>
          <p:nvPr>
            <a:vide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76"/>
          <a:stretch>
            <a:fillRect/>
          </a:stretch>
        </p:blipFill>
        <p:spPr>
          <a:xfrm>
            <a:off x="241037" y="2866053"/>
            <a:ext cx="3421908" cy="34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3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33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3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33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33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33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33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3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3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33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33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3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33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nimation_sour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4"/>
          <a:srcRect l="12437" t="11709" r="9724" b="11606"/>
          <a:stretch/>
        </p:blipFill>
        <p:spPr>
          <a:xfrm>
            <a:off x="5964683" y="2903892"/>
            <a:ext cx="785639" cy="774000"/>
          </a:xfrm>
          <a:prstGeom prst="round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5972765" y="2881769"/>
            <a:ext cx="771526" cy="7961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nimation_recons_1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55"/>
          <a:srcRect l="12505" t="11194" r="9717" b="11473"/>
          <a:stretch/>
        </p:blipFill>
        <p:spPr>
          <a:xfrm>
            <a:off x="7104374" y="3304960"/>
            <a:ext cx="778448" cy="774000"/>
          </a:xfrm>
          <a:prstGeom prst="roundRect">
            <a:avLst/>
          </a:prstGeom>
        </p:spPr>
      </p:pic>
      <p:pic>
        <p:nvPicPr>
          <p:cNvPr id="31" name="animation_recons_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56"/>
          <a:srcRect l="12458" t="11111" r="10209" b="11555"/>
          <a:stretch/>
        </p:blipFill>
        <p:spPr>
          <a:xfrm>
            <a:off x="7889953" y="3288484"/>
            <a:ext cx="774000" cy="774000"/>
          </a:xfrm>
          <a:prstGeom prst="roundRect">
            <a:avLst/>
          </a:prstGeom>
        </p:spPr>
      </p:pic>
      <p:pic>
        <p:nvPicPr>
          <p:cNvPr id="32" name="animation_recons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7"/>
          <a:srcRect l="12444" t="11447" r="9778" b="12555"/>
          <a:stretch/>
        </p:blipFill>
        <p:spPr>
          <a:xfrm>
            <a:off x="5540066" y="936021"/>
            <a:ext cx="792105" cy="774000"/>
          </a:xfrm>
          <a:prstGeom prst="roundRect">
            <a:avLst/>
          </a:prstGeom>
        </p:spPr>
      </p:pic>
      <p:pic>
        <p:nvPicPr>
          <p:cNvPr id="33" name="animation_recons_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58"/>
          <a:srcRect l="13000" t="11889" r="9667" b="11222"/>
          <a:stretch/>
        </p:blipFill>
        <p:spPr>
          <a:xfrm>
            <a:off x="5562795" y="1732246"/>
            <a:ext cx="778474" cy="774000"/>
          </a:xfrm>
          <a:prstGeom prst="roundRect">
            <a:avLst/>
          </a:prstGeom>
        </p:spPr>
      </p:pic>
      <p:pic>
        <p:nvPicPr>
          <p:cNvPr id="34" name="animation_recons_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59"/>
          <a:srcRect l="12444" t="11445" r="9778" b="11222"/>
          <a:stretch/>
        </p:blipFill>
        <p:spPr>
          <a:xfrm>
            <a:off x="6341269" y="1732246"/>
            <a:ext cx="778448" cy="774000"/>
          </a:xfrm>
          <a:prstGeom prst="roundRect">
            <a:avLst/>
          </a:prstGeom>
        </p:spPr>
      </p:pic>
      <p:pic>
        <p:nvPicPr>
          <p:cNvPr id="35" name="animation_recons_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60"/>
          <a:srcRect l="12950" t="11111" r="10161" b="11111"/>
          <a:stretch/>
        </p:blipFill>
        <p:spPr>
          <a:xfrm>
            <a:off x="7120850" y="2522722"/>
            <a:ext cx="765154" cy="774000"/>
          </a:xfrm>
          <a:prstGeom prst="roundRect">
            <a:avLst/>
          </a:prstGeom>
        </p:spPr>
      </p:pic>
      <p:pic>
        <p:nvPicPr>
          <p:cNvPr id="36" name="animation_recons_5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61"/>
          <a:srcRect l="12778" t="11111" r="9445" b="12000"/>
          <a:stretch/>
        </p:blipFill>
        <p:spPr>
          <a:xfrm>
            <a:off x="6350128" y="4070722"/>
            <a:ext cx="782948" cy="774000"/>
          </a:xfrm>
          <a:prstGeom prst="roundRect">
            <a:avLst/>
          </a:prstGeom>
        </p:spPr>
      </p:pic>
      <p:pic>
        <p:nvPicPr>
          <p:cNvPr id="37" name="animation_recons_6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 rotWithShape="1">
          <a:blip r:embed="rId62"/>
          <a:srcRect l="13111" t="11556" r="9556" b="10666"/>
          <a:stretch/>
        </p:blipFill>
        <p:spPr>
          <a:xfrm>
            <a:off x="7116913" y="4078960"/>
            <a:ext cx="769577" cy="774000"/>
          </a:xfrm>
          <a:prstGeom prst="roundRect">
            <a:avLst/>
          </a:prstGeom>
        </p:spPr>
      </p:pic>
      <p:pic>
        <p:nvPicPr>
          <p:cNvPr id="38" name="animation_recons_7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 rotWithShape="1">
          <a:blip r:embed="rId63"/>
          <a:srcRect l="11790" t="11556" r="9988" b="11556"/>
          <a:stretch/>
        </p:blipFill>
        <p:spPr>
          <a:xfrm>
            <a:off x="7867632" y="2524946"/>
            <a:ext cx="787422" cy="774000"/>
          </a:xfrm>
          <a:prstGeom prst="roundRect">
            <a:avLst/>
          </a:prstGeom>
        </p:spPr>
      </p:pic>
      <p:pic>
        <p:nvPicPr>
          <p:cNvPr id="39" name="animation_recons_8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 rotWithShape="1">
          <a:blip r:embed="rId64"/>
          <a:srcRect l="13111" t="10666" r="10000" b="12000"/>
          <a:stretch/>
        </p:blipFill>
        <p:spPr>
          <a:xfrm>
            <a:off x="4788135" y="1750946"/>
            <a:ext cx="769552" cy="774000"/>
          </a:xfrm>
          <a:prstGeom prst="roundRect">
            <a:avLst/>
          </a:prstGeom>
        </p:spPr>
      </p:pic>
      <p:pic>
        <p:nvPicPr>
          <p:cNvPr id="40" name="animation_recons_9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 rotWithShape="1">
          <a:blip r:embed="rId65"/>
          <a:srcRect l="13000" t="11667" r="8778" b="11000"/>
          <a:stretch/>
        </p:blipFill>
        <p:spPr>
          <a:xfrm>
            <a:off x="7872157" y="1732246"/>
            <a:ext cx="782897" cy="774000"/>
          </a:xfrm>
          <a:prstGeom prst="roundRect">
            <a:avLst/>
          </a:prstGeom>
        </p:spPr>
      </p:pic>
      <p:pic>
        <p:nvPicPr>
          <p:cNvPr id="41" name="animation_recons_10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 rotWithShape="1">
          <a:blip r:embed="rId66"/>
          <a:srcRect l="13333" t="10666" r="10222" b="11556"/>
          <a:stretch/>
        </p:blipFill>
        <p:spPr>
          <a:xfrm>
            <a:off x="6371371" y="939196"/>
            <a:ext cx="760731" cy="774000"/>
          </a:xfrm>
          <a:prstGeom prst="roundRect">
            <a:avLst/>
          </a:prstGeom>
        </p:spPr>
      </p:pic>
      <p:pic>
        <p:nvPicPr>
          <p:cNvPr id="42" name="animation_recons_11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 rotWithShape="1">
          <a:blip r:embed="rId67"/>
          <a:srcRect l="12778" t="11333" r="10778" b="11333"/>
          <a:stretch/>
        </p:blipFill>
        <p:spPr>
          <a:xfrm>
            <a:off x="7898188" y="4078960"/>
            <a:ext cx="765104" cy="774000"/>
          </a:xfrm>
          <a:prstGeom prst="roundRect">
            <a:avLst/>
          </a:prstGeom>
        </p:spPr>
      </p:pic>
      <p:pic>
        <p:nvPicPr>
          <p:cNvPr id="43" name="animation_recons_12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 rotWithShape="1">
          <a:blip r:embed="rId68"/>
          <a:srcRect l="12667" t="11221" r="9555" b="11000"/>
          <a:stretch/>
        </p:blipFill>
        <p:spPr>
          <a:xfrm>
            <a:off x="7124191" y="1732246"/>
            <a:ext cx="774000" cy="774000"/>
          </a:xfrm>
          <a:prstGeom prst="roundRect">
            <a:avLst/>
          </a:prstGeom>
        </p:spPr>
      </p:pic>
      <p:pic>
        <p:nvPicPr>
          <p:cNvPr id="45" name="animation_recons_29">
            <a:hlinkClick r:id="" action="ppaction://media"/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 rotWithShape="1">
          <a:blip r:embed="rId69"/>
          <a:srcRect l="13111" t="11239" r="10444" b="10984"/>
          <a:stretch/>
        </p:blipFill>
        <p:spPr>
          <a:xfrm>
            <a:off x="4779897" y="4103908"/>
            <a:ext cx="760731" cy="774000"/>
          </a:xfrm>
          <a:prstGeom prst="roundRect">
            <a:avLst/>
          </a:prstGeom>
        </p:spPr>
      </p:pic>
      <p:pic>
        <p:nvPicPr>
          <p:cNvPr id="46" name="animation_recons_15">
            <a:hlinkClick r:id="" action="ppaction://media"/>
          </p:cNvPr>
          <p:cNvPicPr>
            <a:picLocks noChangeAspect="1"/>
          </p:cNvPicPr>
          <p:nvPr>
            <a:vide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 rotWithShape="1">
          <a:blip r:embed="rId70"/>
          <a:srcRect l="13247" t="11938" r="10087" b="12729"/>
          <a:stretch/>
        </p:blipFill>
        <p:spPr>
          <a:xfrm>
            <a:off x="5544472" y="4836484"/>
            <a:ext cx="787699" cy="774000"/>
          </a:xfrm>
          <a:prstGeom prst="roundRect">
            <a:avLst/>
          </a:prstGeom>
        </p:spPr>
      </p:pic>
      <p:pic>
        <p:nvPicPr>
          <p:cNvPr id="47" name="animation_recons_16">
            <a:hlinkClick r:id="" action="ppaction://media"/>
          </p:cNvPr>
          <p:cNvPicPr>
            <a:picLocks noChangeAspect="1"/>
          </p:cNvPicPr>
          <p:nvPr>
            <a:vide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 rotWithShape="1">
          <a:blip r:embed="rId71"/>
          <a:srcRect l="12972" t="11728" r="9028" b="12272"/>
          <a:stretch/>
        </p:blipFill>
        <p:spPr>
          <a:xfrm>
            <a:off x="4770120" y="3311995"/>
            <a:ext cx="794368" cy="774000"/>
          </a:xfrm>
          <a:prstGeom prst="roundRect">
            <a:avLst/>
          </a:prstGeom>
        </p:spPr>
      </p:pic>
      <p:pic>
        <p:nvPicPr>
          <p:cNvPr id="48" name="animation_recons_17">
            <a:hlinkClick r:id="" action="ppaction://media"/>
          </p:cNvPr>
          <p:cNvPicPr>
            <a:picLocks noChangeAspect="1"/>
          </p:cNvPicPr>
          <p:nvPr>
            <a:vide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 rotWithShape="1">
          <a:blip r:embed="rId72"/>
          <a:srcRect l="13456" t="10666" r="10545" b="11333"/>
          <a:stretch/>
        </p:blipFill>
        <p:spPr>
          <a:xfrm>
            <a:off x="4025387" y="1751898"/>
            <a:ext cx="754154" cy="774000"/>
          </a:xfrm>
          <a:prstGeom prst="roundRect">
            <a:avLst/>
          </a:prstGeom>
        </p:spPr>
      </p:pic>
      <p:pic>
        <p:nvPicPr>
          <p:cNvPr id="49" name="animation_recons_18">
            <a:hlinkClick r:id="" action="ppaction://media"/>
          </p:cNvPr>
          <p:cNvPicPr>
            <a:picLocks noChangeAspect="1"/>
          </p:cNvPicPr>
          <p:nvPr>
            <a:vide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 rotWithShape="1">
          <a:blip r:embed="rId73"/>
          <a:srcRect l="12889" t="10662" r="10222" b="11559"/>
          <a:stretch/>
        </p:blipFill>
        <p:spPr>
          <a:xfrm>
            <a:off x="4016996" y="2524946"/>
            <a:ext cx="765154" cy="774000"/>
          </a:xfrm>
          <a:prstGeom prst="roundRect">
            <a:avLst/>
          </a:prstGeom>
        </p:spPr>
      </p:pic>
      <p:pic>
        <p:nvPicPr>
          <p:cNvPr id="51" name="animation_recons_20">
            <a:hlinkClick r:id="" action="ppaction://media"/>
          </p:cNvPr>
          <p:cNvPicPr>
            <a:picLocks noChangeAspect="1"/>
          </p:cNvPicPr>
          <p:nvPr>
            <a:vide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 rotWithShape="1">
          <a:blip r:embed="rId74"/>
          <a:srcRect l="12889" t="11319" r="8889" b="11347"/>
          <a:stretch/>
        </p:blipFill>
        <p:spPr>
          <a:xfrm>
            <a:off x="4771659" y="2537296"/>
            <a:ext cx="782897" cy="774000"/>
          </a:xfrm>
          <a:prstGeom prst="roundRect">
            <a:avLst/>
          </a:prstGeom>
        </p:spPr>
      </p:pic>
      <p:pic>
        <p:nvPicPr>
          <p:cNvPr id="53" name="animation_recons_22">
            <a:hlinkClick r:id="" action="ppaction://media"/>
          </p:cNvPr>
          <p:cNvPicPr>
            <a:picLocks noChangeAspect="1"/>
          </p:cNvPicPr>
          <p:nvPr>
            <a:vide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 rotWithShape="1">
          <a:blip r:embed="rId75"/>
          <a:srcRect l="12508" t="10668" r="9714" b="11109"/>
          <a:stretch/>
        </p:blipFill>
        <p:spPr>
          <a:xfrm>
            <a:off x="4003169" y="4094233"/>
            <a:ext cx="769602" cy="774000"/>
          </a:xfrm>
          <a:prstGeom prst="roundRect">
            <a:avLst/>
          </a:prstGeom>
        </p:spPr>
      </p:pic>
      <p:pic>
        <p:nvPicPr>
          <p:cNvPr id="57" name="animation_recons_26">
            <a:hlinkClick r:id="" action="ppaction://media"/>
          </p:cNvPr>
          <p:cNvPicPr>
            <a:picLocks noChangeAspect="1"/>
          </p:cNvPicPr>
          <p:nvPr>
            <a:vide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 rotWithShape="1">
          <a:blip r:embed="rId76"/>
          <a:srcRect l="12054" t="11329" r="9945" b="12004"/>
          <a:stretch/>
        </p:blipFill>
        <p:spPr>
          <a:xfrm>
            <a:off x="5545530" y="4070722"/>
            <a:ext cx="787461" cy="774000"/>
          </a:xfrm>
          <a:prstGeom prst="roundRect">
            <a:avLst/>
          </a:prstGeom>
        </p:spPr>
      </p:pic>
      <p:pic>
        <p:nvPicPr>
          <p:cNvPr id="58" name="animation_recons_27">
            <a:hlinkClick r:id="" action="ppaction://media"/>
          </p:cNvPr>
          <p:cNvPicPr>
            <a:picLocks noChangeAspect="1"/>
          </p:cNvPicPr>
          <p:nvPr>
            <a:vide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 rotWithShape="1">
          <a:blip r:embed="rId77"/>
          <a:srcRect l="13263" t="10971" r="10292" b="11696"/>
          <a:stretch/>
        </p:blipFill>
        <p:spPr>
          <a:xfrm>
            <a:off x="4000057" y="3314251"/>
            <a:ext cx="765103" cy="774000"/>
          </a:xfrm>
          <a:prstGeom prst="roundRect">
            <a:avLst/>
          </a:prstGeom>
        </p:spPr>
      </p:pic>
      <p:pic>
        <p:nvPicPr>
          <p:cNvPr id="59" name="animation_recons_28">
            <a:hlinkClick r:id="" action="ppaction://media"/>
          </p:cNvPr>
          <p:cNvPicPr>
            <a:picLocks noChangeAspect="1"/>
          </p:cNvPicPr>
          <p:nvPr>
            <a:vide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 rotWithShape="1">
          <a:blip r:embed="rId78"/>
          <a:srcRect l="12796" t="11551" r="9427" b="11115"/>
          <a:stretch/>
        </p:blipFill>
        <p:spPr>
          <a:xfrm>
            <a:off x="6346131" y="4836484"/>
            <a:ext cx="778448" cy="774000"/>
          </a:xfrm>
          <a:prstGeom prst="roundRect">
            <a:avLst/>
          </a:prstGeom>
        </p:spPr>
      </p:pic>
      <p:pic>
        <p:nvPicPr>
          <p:cNvPr id="2" name="77818A1">
            <a:hlinkClick r:id="" action="ppaction://media"/>
          </p:cNvPr>
          <p:cNvPicPr>
            <a:picLocks noChangeAspect="1"/>
          </p:cNvPicPr>
          <p:nvPr>
            <a:vide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79"/>
          <a:stretch>
            <a:fillRect/>
          </a:stretch>
        </p:blipFill>
        <p:spPr>
          <a:xfrm>
            <a:off x="630348" y="2881769"/>
            <a:ext cx="3128978" cy="31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3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33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3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3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3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33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3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3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3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334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334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334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334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33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33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33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334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334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334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Grand écran</PresentationFormat>
  <Paragraphs>0</Paragraphs>
  <Slides>2</Slides>
  <Notes>0</Notes>
  <HiddenSlides>0</HiddenSlides>
  <MMClips>52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10</cp:revision>
  <dcterms:created xsi:type="dcterms:W3CDTF">2022-09-21T13:29:56Z</dcterms:created>
  <dcterms:modified xsi:type="dcterms:W3CDTF">2022-09-21T15:28:29Z</dcterms:modified>
</cp:coreProperties>
</file>